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731"/>
  </p:normalViewPr>
  <p:slideViewPr>
    <p:cSldViewPr snapToGrid="0" snapToObjects="1">
      <p:cViewPr varScale="1">
        <p:scale>
          <a:sx n="149" d="100"/>
          <a:sy n="149" d="100"/>
        </p:scale>
        <p:origin x="9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BD90C-42E0-2848-8718-B01C13A807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FE6A72-FD6F-6543-9377-8EBED1FFFD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FE655-888B-0A4A-9900-78D77EFB6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2A2FB9-4161-3A4E-AA7A-ED6514476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8C488-9D66-EF4F-8EF7-033E20B9E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5970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4F831-1F18-1843-BBD3-4453D6D4F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0D001A-ACE1-7845-BB35-6F3ADC2E4F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AEFBD-6C7E-9F48-87DA-D488FAF8B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BFE8C-A0D5-334D-B201-FCA0F48FD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D5F14-1378-5D41-B53A-E0236ABF1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9802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C25B2E-6D61-514E-A43C-7373B0C7A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D7C891-ABAB-CA42-A45B-F4CC8B86AB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B9609-E26C-064F-B87C-5EBAC90AA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E5DAD0-8E55-2644-BEF5-A77634CF4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A2414-9769-9844-8EA0-E39A70AE7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346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22B75-EBE6-154B-BFC4-5E1A32FF8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95C8A-F0EF-0A41-B37A-98A1F7A23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2191B-5C1B-304C-8F9F-C1F9F8E27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CDE04-8BF0-4A4E-918C-0CAFB549C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25897-6DDC-C645-86A5-2362C9091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0787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8D7C8-340F-5745-B997-5F6BF4228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58987C-0664-464F-9B25-E74681F9B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6C661-7B2B-3746-AA57-D0EF37D42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2224C-B622-2C46-9578-18B700489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71FC3-5F7F-E148-98CA-1B273FB6D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36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5C492-7507-2B4A-9D95-FC935485B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F6E0B-DE9B-C14A-8E67-8EB4FF3613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749E2-A850-3648-89D7-F52F29D620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858EAB-EE6B-4643-B224-1373056ED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8B91AB-3FCA-AF4D-A29E-318167F97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97C4C-C651-1F40-8038-4ACF1B969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595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217D0-E0CF-C949-B50C-2E5C4AAAE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E4A34-EE80-6641-9138-B97270172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B1E503-3E00-DF4F-935C-666ABE379F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BAF352-F4C0-B64C-A3ED-76CE605626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965F23-F803-8446-9865-A94409AC0D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0A76B2-D8F6-F84F-8A91-44D5E49E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860C00-F485-E849-93B7-B29C1A55F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251B33-CE05-504D-9D01-AF53401AC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126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BFF16-959F-ED45-8D88-347940530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044416-A021-EF40-9CF3-2C2C77D0B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4C58FF-0621-0546-9918-5CE2328C6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F6C990-3BCF-2D43-8BBB-D746100E5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7157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9B8815-7787-CE49-981E-2C658D0A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BDC94B-A20F-2E40-B928-3933A9605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8C7FD-06D3-F74D-8A41-8E5B2C6EC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9767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E6EF0-AC0A-404C-915F-CA1385C75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8271B-07F2-8241-BECA-4A9B23B7CB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9EC2DF-8210-3047-8E19-49A7A199C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9CEBF3-1BD8-0648-AE69-B3555EFC1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5A0A6-DD75-1F4D-98CD-69CDA0038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8A08C-514E-C449-8599-969E16B42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8846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DE9DB-A3A2-454E-8992-87F20E740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54BB3E-E274-9B4C-879D-3E4200724B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3C2CD9-013B-1F4C-823D-0D5ED9473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D56156-C5B1-2941-9B41-8F0A9D41C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9FF4AA-D03B-F74C-A935-665D28079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DFA8AC-8BD9-3646-B996-0C25453DE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1231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EB4AFB-F6EA-264A-9DB2-A3E70B704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8B100-6F89-5040-8A60-2DBFE7666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E90A4-EA58-EA4A-A29D-251AEDA754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3EFF2-A093-3C4B-BF00-C982ED6A3858}" type="datetimeFigureOut">
              <a:rPr lang="en-GB" smtClean="0"/>
              <a:t>20/06/2020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7982A-0017-4144-A413-72D2DC75FE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4F3F0E-54EF-BC4A-BF7B-E2DF308048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E5678-DEA4-3047-8026-D09A339907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3821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E4BE9F-7EC2-B549-BEA1-DE8F68DC4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021" y="201578"/>
            <a:ext cx="3705780" cy="55586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64091C-6051-8241-A16C-30C8D1CFFD9D}"/>
              </a:ext>
            </a:extLst>
          </p:cNvPr>
          <p:cNvSpPr txBox="1"/>
          <p:nvPr/>
        </p:nvSpPr>
        <p:spPr>
          <a:xfrm>
            <a:off x="1154545" y="6105236"/>
            <a:ext cx="24560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1, log uniform </a:t>
            </a:r>
            <a:r>
              <a:rPr lang="en-GB" dirty="0"/>
              <a:t>[1e-6, 75]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803641-6776-0A4D-AE12-04F9227C7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5731" y="201578"/>
            <a:ext cx="3705780" cy="55586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F1352E-366F-2B4C-ADBC-BC8E66E34B8E}"/>
              </a:ext>
            </a:extLst>
          </p:cNvPr>
          <p:cNvSpPr txBox="1"/>
          <p:nvPr/>
        </p:nvSpPr>
        <p:spPr>
          <a:xfrm>
            <a:off x="5629890" y="6105236"/>
            <a:ext cx="24560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2, log uniform </a:t>
            </a:r>
            <a:r>
              <a:rPr lang="en-GB" dirty="0"/>
              <a:t>[1e-6, 75]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645870-F026-2D43-8021-633532818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441" y="201578"/>
            <a:ext cx="3705780" cy="55586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1BEE01-16CB-3245-BAEE-E8AEF6215C58}"/>
              </a:ext>
            </a:extLst>
          </p:cNvPr>
          <p:cNvSpPr txBox="1"/>
          <p:nvPr/>
        </p:nvSpPr>
        <p:spPr>
          <a:xfrm>
            <a:off x="9492600" y="6105236"/>
            <a:ext cx="24560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3, log uniform </a:t>
            </a:r>
            <a:r>
              <a:rPr lang="en-GB" dirty="0"/>
              <a:t>[1e-6, 75]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9965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E4BE9F-7EC2-B549-BEA1-DE8F68DC4F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63021" y="201578"/>
            <a:ext cx="3705780" cy="55586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64091C-6051-8241-A16C-30C8D1CFFD9D}"/>
              </a:ext>
            </a:extLst>
          </p:cNvPr>
          <p:cNvSpPr txBox="1"/>
          <p:nvPr/>
        </p:nvSpPr>
        <p:spPr>
          <a:xfrm>
            <a:off x="1154545" y="6105236"/>
            <a:ext cx="24560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1, log uniform </a:t>
            </a:r>
            <a:r>
              <a:rPr lang="en-GB" dirty="0"/>
              <a:t>[1e-6, 25]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803641-6776-0A4D-AE12-04F9227C74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25731" y="201578"/>
            <a:ext cx="3705780" cy="55586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F1352E-366F-2B4C-ADBC-BC8E66E34B8E}"/>
              </a:ext>
            </a:extLst>
          </p:cNvPr>
          <p:cNvSpPr txBox="1"/>
          <p:nvPr/>
        </p:nvSpPr>
        <p:spPr>
          <a:xfrm>
            <a:off x="5629890" y="6105236"/>
            <a:ext cx="24560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2, log uniform </a:t>
            </a:r>
            <a:r>
              <a:rPr lang="en-GB" dirty="0"/>
              <a:t>[1e-6, 25]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645870-F026-2D43-8021-6335328180D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394787" y="201578"/>
            <a:ext cx="3693088" cy="555867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1BEE01-16CB-3245-BAEE-E8AEF6215C58}"/>
              </a:ext>
            </a:extLst>
          </p:cNvPr>
          <p:cNvSpPr txBox="1"/>
          <p:nvPr/>
        </p:nvSpPr>
        <p:spPr>
          <a:xfrm>
            <a:off x="9492600" y="6105236"/>
            <a:ext cx="24560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3, log uniform </a:t>
            </a:r>
            <a:r>
              <a:rPr lang="en-GB" dirty="0"/>
              <a:t>[1e-6, 25]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1354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54</Words>
  <Application>Microsoft Macintosh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Han Chaolin</dc:creator>
  <cp:lastModifiedBy>Han Chaolin</cp:lastModifiedBy>
  <cp:revision>1</cp:revision>
  <dcterms:created xsi:type="dcterms:W3CDTF">2020-06-20T11:15:49Z</dcterms:created>
  <dcterms:modified xsi:type="dcterms:W3CDTF">2020-06-20T14:41:31Z</dcterms:modified>
</cp:coreProperties>
</file>

<file path=docProps/thumbnail.jpeg>
</file>